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4" r:id="rId2"/>
    <p:sldId id="265" r:id="rId3"/>
    <p:sldId id="259" r:id="rId4"/>
    <p:sldId id="263" r:id="rId5"/>
    <p:sldId id="257" r:id="rId6"/>
    <p:sldId id="258" r:id="rId7"/>
    <p:sldId id="260" r:id="rId8"/>
    <p:sldId id="256" r:id="rId9"/>
    <p:sldId id="261" r:id="rId10"/>
    <p:sldId id="26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6" d="100"/>
          <a:sy n="76" d="100"/>
        </p:scale>
        <p:origin x="-96" y="-1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4340E5-F6D3-423F-A72D-80D89748732E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C80560-5FB4-4154-9081-239CC55D801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80560-5FB4-4154-9081-239CC55D8017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C80560-5FB4-4154-9081-239CC55D8017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357298"/>
            <a:ext cx="8229600" cy="3154362"/>
          </a:xfrm>
          <a:solidFill>
            <a:srgbClr val="99CCFF"/>
          </a:solidFill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Упражнения на канате для детей старшего дошкольного возраста с задержкой психического развития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428604"/>
            <a:ext cx="8786874" cy="5697559"/>
          </a:xfrm>
          <a:solidFill>
            <a:srgbClr val="99CCFF"/>
          </a:solidFill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b="1" dirty="0" smtClean="0"/>
              <a:t>Упражнения на канате позволяют развивать у детей:</a:t>
            </a:r>
          </a:p>
          <a:p>
            <a:r>
              <a:rPr lang="ru-RU" dirty="0" smtClean="0"/>
              <a:t>мелкомоторную координацию стопы;</a:t>
            </a:r>
          </a:p>
          <a:p>
            <a:r>
              <a:rPr lang="ru-RU" dirty="0" smtClean="0"/>
              <a:t>силу мышц </a:t>
            </a:r>
            <a:r>
              <a:rPr lang="ru-RU" dirty="0" err="1" smtClean="0"/>
              <a:t>голеностопа</a:t>
            </a:r>
            <a:r>
              <a:rPr lang="ru-RU" dirty="0" smtClean="0"/>
              <a:t>;</a:t>
            </a:r>
          </a:p>
          <a:p>
            <a:r>
              <a:rPr lang="ru-RU" dirty="0" smtClean="0"/>
              <a:t>серийную организацию движений (приставной шаг);</a:t>
            </a:r>
          </a:p>
          <a:p>
            <a:r>
              <a:rPr lang="ru-RU" dirty="0" smtClean="0"/>
              <a:t>согласованность двигательных действий (путем сочетания приставного шага с </a:t>
            </a:r>
            <a:r>
              <a:rPr lang="ru-RU" dirty="0" err="1" smtClean="0"/>
              <a:t>мелкомоторными</a:t>
            </a:r>
            <a:r>
              <a:rPr lang="ru-RU" dirty="0" smtClean="0"/>
              <a:t> движениями, броском и ловлей шаров, мячей и пр.);</a:t>
            </a:r>
          </a:p>
          <a:p>
            <a:r>
              <a:rPr lang="ru-RU" dirty="0" smtClean="0"/>
              <a:t>межполушарное взаимодействие (путем выполнения перекрестного шага)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rgbClr val="99CCFF"/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Выполнение перекрестного шага вдоль каната лицом и спиной вперед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CBETA\Downloads\5e33cf11-7778-4c17-be52-a20a69a7c62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835039" y="1600200"/>
            <a:ext cx="5473921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CBETA\Downloads\2b9b9ac1-0900-4452-b9b3-55a946be0a4d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2613" y="1000108"/>
            <a:ext cx="5438775" cy="5643602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rgbClr val="99CCFF"/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Выполнение перекрестного шага вдоль каната лицом и спиной вперед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CBETA\Downloads\bf31a47c-e865-436b-bc56-3c698a2b183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5" y="1071546"/>
            <a:ext cx="7929618" cy="5410217"/>
          </a:xfrm>
          <a:prstGeom prst="rect">
            <a:avLst/>
          </a:prstGeom>
          <a:noFill/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rgbClr val="99CCFF"/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Ходьба по канату с броском и ловлей воздушного шара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CBETA\Downloads\98936a51-c014-4064-9e3b-1e4a63a9b0a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374774"/>
            <a:ext cx="7643865" cy="5197498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solidFill>
            <a:srgbClr val="99CCFF"/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Ходьба по канату в сочетании с перекрестными движениями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CBETA\Downloads\a5957eed-81dd-4c83-a657-39d1174c004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285860"/>
            <a:ext cx="8124825" cy="5424486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  <a:solidFill>
            <a:srgbClr val="99CCFF"/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Ходьба по канату лицом вперед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CBETA\Downloads\b6ae7ea0-f368-43b4-89db-3b5ddc54a78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928670"/>
            <a:ext cx="7886700" cy="5819775"/>
          </a:xfrm>
          <a:prstGeom prst="rect">
            <a:avLst/>
          </a:prstGeom>
          <a:noFill/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28596" y="142852"/>
            <a:ext cx="8229600" cy="868346"/>
          </a:xfrm>
          <a:prstGeom prst="rect">
            <a:avLst/>
          </a:prstGeom>
          <a:solidFill>
            <a:srgbClr val="99CCFF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Ходьба по канату спиной вперед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CBETA\Downloads\7e7e55fa-123a-4f22-b6e5-5966d0b0ec0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1571612"/>
            <a:ext cx="7258050" cy="5133990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  <a:solidFill>
            <a:srgbClr val="99CCFF"/>
          </a:solidFill>
        </p:spPr>
        <p:txBody>
          <a:bodyPr>
            <a:norm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Ходьба по канату боком в сочетании с прокатом мяча руками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757362"/>
          </a:xfrm>
          <a:solidFill>
            <a:srgbClr val="99CCFF"/>
          </a:solidFill>
        </p:spPr>
        <p:txBody>
          <a:bodyPr/>
          <a:lstStyle/>
          <a:p>
            <a:pPr algn="ctr"/>
            <a:endParaRPr lang="ru-RU" dirty="0" smtClean="0"/>
          </a:p>
          <a:p>
            <a:pPr algn="ctr">
              <a:buNone/>
            </a:pPr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Спасибо за внимание! 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125</Words>
  <PresentationFormat>Экран (4:3)</PresentationFormat>
  <Paragraphs>19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Упражнения на канате для детей старшего дошкольного возраста с задержкой психического развития</vt:lpstr>
      <vt:lpstr>Слайд 2</vt:lpstr>
      <vt:lpstr>Выполнение перекрестного шага вдоль каната лицом и спиной вперед</vt:lpstr>
      <vt:lpstr>Выполнение перекрестного шага вдоль каната лицом и спиной вперед</vt:lpstr>
      <vt:lpstr>Ходьба по канату с броском и ловлей воздушного шара</vt:lpstr>
      <vt:lpstr>Ходьба по канату в сочетании с перекрестными движениями</vt:lpstr>
      <vt:lpstr>Ходьба по канату лицом вперед</vt:lpstr>
      <vt:lpstr>Слайд 8</vt:lpstr>
      <vt:lpstr>Ходьба по канату боком в сочетании с прокатом мяча руками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CBETA</dc:creator>
  <cp:lastModifiedBy>CBETA</cp:lastModifiedBy>
  <cp:revision>3</cp:revision>
  <dcterms:created xsi:type="dcterms:W3CDTF">2026-08-24T13:12:30Z</dcterms:created>
  <dcterms:modified xsi:type="dcterms:W3CDTF">2026-09-02T18:07:14Z</dcterms:modified>
</cp:coreProperties>
</file>